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 snapToObjects="1" showGuides="1">
      <p:cViewPr varScale="1">
        <p:scale>
          <a:sx n="90" d="100"/>
          <a:sy n="90" d="100"/>
        </p:scale>
        <p:origin x="232" y="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Feuille_de_calcul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b="1"/>
              <a:t>Nombre de participants aux formations ARCOTHOVA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Feuil1!$N$1</c:f>
              <c:strCache>
                <c:ptCount val="1"/>
                <c:pt idx="0">
                  <c:v>Congrès commun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97F-464B-9F62-ECC976A5B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Feuil1!$M$2:$M$12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Feuil1!$N$2:$N$12</c:f>
              <c:numCache>
                <c:formatCode>General</c:formatCode>
                <c:ptCount val="11"/>
                <c:pt idx="0">
                  <c:v>75</c:v>
                </c:pt>
                <c:pt idx="2">
                  <c:v>87</c:v>
                </c:pt>
                <c:pt idx="3">
                  <c:v>88</c:v>
                </c:pt>
                <c:pt idx="4">
                  <c:v>83</c:v>
                </c:pt>
                <c:pt idx="6">
                  <c:v>82</c:v>
                </c:pt>
                <c:pt idx="7">
                  <c:v>83</c:v>
                </c:pt>
                <c:pt idx="9">
                  <c:v>97</c:v>
                </c:pt>
                <c:pt idx="10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7F-464B-9F62-ECC976A5BDFB}"/>
            </c:ext>
          </c:extLst>
        </c:ser>
        <c:ser>
          <c:idx val="1"/>
          <c:order val="1"/>
          <c:tx>
            <c:strRef>
              <c:f>Feuil1!$O$1</c:f>
              <c:strCache>
                <c:ptCount val="1"/>
                <c:pt idx="0">
                  <c:v>Club Ecmo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C97F-464B-9F62-ECC976A5BDFB}"/>
                </c:ext>
              </c:extLst>
            </c:dLbl>
            <c:dLbl>
              <c:idx val="8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97F-464B-9F62-ECC976A5B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Feuil1!$M$2:$M$12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Feuil1!$O$2:$O$12</c:f>
              <c:numCache>
                <c:formatCode>General</c:formatCode>
                <c:ptCount val="11"/>
                <c:pt idx="1">
                  <c:v>69</c:v>
                </c:pt>
                <c:pt idx="2">
                  <c:v>82</c:v>
                </c:pt>
                <c:pt idx="3">
                  <c:v>80</c:v>
                </c:pt>
                <c:pt idx="4">
                  <c:v>67</c:v>
                </c:pt>
                <c:pt idx="7">
                  <c:v>139</c:v>
                </c:pt>
                <c:pt idx="8">
                  <c:v>136</c:v>
                </c:pt>
                <c:pt idx="9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7F-464B-9F62-ECC976A5BDFB}"/>
            </c:ext>
          </c:extLst>
        </c:ser>
        <c:ser>
          <c:idx val="2"/>
          <c:order val="2"/>
          <c:tx>
            <c:strRef>
              <c:f>Feuil1!$P$1</c:f>
              <c:strCache>
                <c:ptCount val="1"/>
                <c:pt idx="0">
                  <c:v>MasterClass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7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97F-464B-9F62-ECC976A5BDFB}"/>
                </c:ext>
              </c:extLst>
            </c:dLbl>
            <c:dLbl>
              <c:idx val="10"/>
              <c:spPr>
                <a:solidFill>
                  <a:srgbClr val="FFC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C97F-464B-9F62-ECC976A5BD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Feuil1!$M$2:$M$12</c:f>
              <c:numCache>
                <c:formatCode>General</c:formatCode>
                <c:ptCount val="11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2021</c:v>
                </c:pt>
                <c:pt idx="10">
                  <c:v>2022</c:v>
                </c:pt>
              </c:numCache>
            </c:numRef>
          </c:cat>
          <c:val>
            <c:numRef>
              <c:f>Feuil1!$P$2:$P$12</c:f>
              <c:numCache>
                <c:formatCode>General</c:formatCode>
                <c:ptCount val="11"/>
                <c:pt idx="4">
                  <c:v>20</c:v>
                </c:pt>
                <c:pt idx="5">
                  <c:v>22</c:v>
                </c:pt>
                <c:pt idx="6">
                  <c:v>29</c:v>
                </c:pt>
                <c:pt idx="7">
                  <c:v>41</c:v>
                </c:pt>
                <c:pt idx="10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97F-464B-9F62-ECC976A5BD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3058704"/>
        <c:axId val="1013060384"/>
      </c:barChart>
      <c:catAx>
        <c:axId val="1013058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13060384"/>
        <c:crosses val="autoZero"/>
        <c:auto val="1"/>
        <c:lblAlgn val="ctr"/>
        <c:lblOffset val="100"/>
        <c:noMultiLvlLbl val="0"/>
      </c:catAx>
      <c:valAx>
        <c:axId val="1013060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13058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0.79897</cdr:x>
      <cdr:y>0.92042</cdr:y>
    </cdr:from>
    <cdr:to>
      <cdr:x>0.92268</cdr:x>
      <cdr:y>1</cdr:y>
    </cdr:to>
    <cdr:sp macro="" textlink="">
      <cdr:nvSpPr>
        <cdr:cNvPr id="2" name="ZoneTexte 1">
          <a:extLst xmlns:a="http://schemas.openxmlformats.org/drawingml/2006/main">
            <a:ext uri="{FF2B5EF4-FFF2-40B4-BE49-F238E27FC236}">
              <a16:creationId xmlns:a16="http://schemas.microsoft.com/office/drawing/2014/main" id="{1BE5DBD0-C227-9FCA-8DE8-F5A4C6AC6DDA}"/>
            </a:ext>
          </a:extLst>
        </cdr:cNvPr>
        <cdr:cNvSpPr txBox="1"/>
      </cdr:nvSpPr>
      <cdr:spPr>
        <a:xfrm xmlns:a="http://schemas.openxmlformats.org/drawingml/2006/main">
          <a:off x="5905500" y="3378200"/>
          <a:ext cx="914400" cy="29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  <cdr:relSizeAnchor xmlns:cdr="http://schemas.openxmlformats.org/drawingml/2006/chartDrawing">
    <cdr:from>
      <cdr:x>0.71294</cdr:x>
      <cdr:y>0.94946</cdr:y>
    </cdr:from>
    <cdr:to>
      <cdr:x>0.76235</cdr:x>
      <cdr:y>0.98917</cdr:y>
    </cdr:to>
    <cdr:sp macro="" textlink="">
      <cdr:nvSpPr>
        <cdr:cNvPr id="3" name="ZoneTexte 2">
          <a:extLst xmlns:a="http://schemas.openxmlformats.org/drawingml/2006/main">
            <a:ext uri="{FF2B5EF4-FFF2-40B4-BE49-F238E27FC236}">
              <a16:creationId xmlns:a16="http://schemas.microsoft.com/office/drawing/2014/main" id="{7A29FE11-C648-04F6-0C19-9E628FB08EEF}"/>
            </a:ext>
          </a:extLst>
        </cdr:cNvPr>
        <cdr:cNvSpPr txBox="1"/>
      </cdr:nvSpPr>
      <cdr:spPr>
        <a:xfrm xmlns:a="http://schemas.openxmlformats.org/drawingml/2006/main">
          <a:off x="6634655" y="5758793"/>
          <a:ext cx="459827" cy="240862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1100"/>
            <a:t>Visio</a:t>
          </a:r>
          <a:r>
            <a:rPr lang="fr-FR" sz="1100" baseline="0"/>
            <a:t> </a:t>
          </a:r>
          <a:endParaRPr lang="fr-FR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7320D0-5C22-C3EC-8AB0-5B591DB77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76A0F7-57C6-56D3-0F9B-12BD19E2B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154E8E-67EB-2EE7-5A38-9AF37668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3EB154-6417-BCE5-C149-66251996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4E6571-1724-88B4-5401-51F8513FD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47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A8DAC-20C2-B8DF-D63D-109F1C7B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D80681-C027-EF75-16B7-7C4CBF4B04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3CF8CA-15A2-41E7-2550-84F78410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D47D18-C020-BAA9-6886-9F440541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247C2D-4C32-2B9B-C8C8-5E8474BD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25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6AFC31-DA4B-4CD9-B392-D64AF3138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9E8FAC-E297-6E85-07B4-5D08308F75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630AF9-33FC-054B-E0AD-616A69C11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FFD741-6185-63A2-A6DB-DC36858AF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750A1D-E3C3-F63D-FF0B-524CC859E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762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297B0F-BE09-4A7B-523F-DDC599CB7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821C1E-3946-E095-AE07-2FF64AFE5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BFE4230-8973-BFAF-D88A-ADEAB628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77B174-44ED-97AF-1DD6-2E45A708A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3CCB88-7D82-98C8-BEEB-BE4D7B1DB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04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AF56CD-8E65-171F-E6B1-97B417687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261E54-8FB9-39B6-6415-D77B497A1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06E5494-60A9-9FB4-EC54-20EAB883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2F4602-65CC-52E3-3ED6-970CC5EB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AC3064-B9FD-24FE-1CDB-BD875B564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80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2E5AE-522D-823A-0A79-0C321939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C0AE9A-26F8-D2CC-182E-47C2605E9A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6492C8-D401-0A3E-DB9E-413A64433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0563B9-ECC7-9B83-5BCD-297D98CE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C3C057-231B-D04D-0CBE-705E8AB1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54BC61-B0DC-7A42-46A8-EA4F5904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6187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AB3B5E-CB1D-E966-EFB8-83C258D8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3937AC5-C53B-FDC8-59BE-0BE179FFA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68B9288-470C-EA27-1F20-9814FD2F5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B95F70A-201E-E03D-5366-A7DD523C1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136691-1EAB-A156-8EE9-2F6884A87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DE803A6-6310-7522-657C-D0187B1D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9DC1D13-E9ED-7AAA-6C0C-BF773C1F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8D78E40-4D9C-B9CA-9E1A-E47D23C5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636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487F0A-4D63-78A5-FA3C-A9F8F41F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34C83E4-BF7F-75A3-59CC-DD33DBF4E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00A264-A63E-4A58-AA3D-3E4B680D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C5C25C-964E-667B-8DA6-56BD3576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7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DC18D5-CE10-10B2-A5AC-B5B14B90D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871DBFD-1BF6-26EA-4E85-8629EF738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672AD0-5576-810A-6E4D-3D2B8366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048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D36A7-58AC-A9DC-E8F3-194E8D19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C3140C-08A1-D7D3-AA00-4DDC3F7B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D2D5DA-5A3E-E59D-8655-630138CF8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813ABD-A6CB-068D-B134-DC5219A7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880566-8F5C-7A66-4D64-DF568EC5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18E23A-7AF0-E991-55D7-CE675A1C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89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5D9FEB-66CD-5D5F-746C-87885D3E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D7C080-B068-21DE-2834-2CC2514F0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E632AA-142D-C4CC-BF75-0CAE88D3A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47C729-669F-A037-EEDD-3D0B3267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D211F7-6E63-4605-BBD8-51399EB3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25E1C9-59EC-5365-4E0F-CCF7D0A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9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70778BF-79B1-0DEA-68D3-9FC3B6FD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5A85DD-B4F7-0D20-16B8-AD9F3130C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490F38-F299-E9EE-3954-66ECF9220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C834-1A5A-DB4C-A26F-229AAAB0A183}" type="datetimeFigureOut">
              <a:rPr lang="fr-FR" smtClean="0"/>
              <a:t>13/06/2022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5E2EF8-FABA-76ED-31C3-F746ADD77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CF2A2A9-C6CF-2C53-5122-5547A0DE5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C9EC-FC72-2149-8590-22B8934F7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09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14E525-7D87-8C6C-8212-FD9DD05FDB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86D013-C049-2588-54B4-389E3F17E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C96B0820-FB63-5116-C243-7DB28FBEF9C0}"/>
              </a:ext>
            </a:extLst>
          </p:cNvPr>
          <p:cNvGraphicFramePr>
            <a:graphicFrameLocks noGrp="1"/>
          </p:cNvGraphicFramePr>
          <p:nvPr/>
        </p:nvGraphicFramePr>
        <p:xfrm>
          <a:off x="1442983" y="396327"/>
          <a:ext cx="9306034" cy="6065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0959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</Words>
  <Application>Microsoft Macintosh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mauriat</dc:creator>
  <cp:lastModifiedBy>philippe mauriat</cp:lastModifiedBy>
  <cp:revision>3</cp:revision>
  <dcterms:created xsi:type="dcterms:W3CDTF">2022-06-13T16:58:06Z</dcterms:created>
  <dcterms:modified xsi:type="dcterms:W3CDTF">2022-06-13T17:13:29Z</dcterms:modified>
</cp:coreProperties>
</file>